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Oswald" panose="020B0604020202020204" charset="0"/>
      <p:regular r:id="rId14"/>
      <p:bold r:id="rId15"/>
    </p:embeddedFont>
    <p:embeddedFont>
      <p:font typeface="Roboto Mono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gan Swayne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0-11-15T19:04:49.570" idx="1">
    <p:pos x="196" y="725"/>
    <p:text>Could add: Adding voice (.wav files) to indicate what the slide switch does (Ie it would say "Game Select" or "Difficulty Select" depending on slide switch location)</p:text>
  </p:cm>
</p:cmLst>
</file>

<file path=ppt/media/image1.pn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ab489fed61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ab489fed61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ab489fed61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ab489fed61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ab1011ebc0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ab1011ebc0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ab1011ebc0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ab1011ebc0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ab1011ebc0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ab1011ebc0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ab1011ebc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ab1011ebc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ab1011ebc0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ab1011ebc0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ab1011ebc0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ab1011ebc0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ab1011ebc0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ab1011ebc0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ab489fed6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ab489fed6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1842050"/>
            <a:ext cx="8520600" cy="115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3"/>
          <p:cNvSpPr txBox="1"/>
          <p:nvPr/>
        </p:nvSpPr>
        <p:spPr>
          <a:xfrm>
            <a:off x="0" y="4818300"/>
            <a:ext cx="91440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AERE 361 Fall 2020 		  				#include &lt;EpicTeamName.h&gt;</a:t>
            </a:r>
            <a:endParaRPr sz="1000" dirty="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" name="Google Shape;21;p4"/>
          <p:cNvSpPr txBox="1"/>
          <p:nvPr/>
        </p:nvSpPr>
        <p:spPr>
          <a:xfrm>
            <a:off x="0" y="4818300"/>
            <a:ext cx="91440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AERE 361 Fall 2020 	    					#include &lt;EpicTeamName.h&gt;</a:t>
            </a:r>
            <a:endParaRPr sz="1000" dirty="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 amt="28000"/>
          </a:blip>
          <a:srcRect l="20853" r="18807" b="10193"/>
          <a:stretch/>
        </p:blipFill>
        <p:spPr>
          <a:xfrm rot="34">
            <a:off x="4594643" y="22"/>
            <a:ext cx="4549357" cy="5078206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311700" y="961000"/>
            <a:ext cx="8520600" cy="141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>
                <a:latin typeface="Oswald"/>
                <a:ea typeface="Oswald"/>
                <a:cs typeface="Oswald"/>
                <a:sym typeface="Oswald"/>
              </a:rPr>
              <a:t>#include &lt;EpicTeamName.h&gt;</a:t>
            </a:r>
            <a:endParaRPr sz="39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311700" y="2322875"/>
            <a:ext cx="8520600" cy="1303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// Jarod Gill</a:t>
            </a:r>
            <a:endParaRPr sz="20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// Charles Hingst</a:t>
            </a:r>
            <a:endParaRPr sz="20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// Ashley Poppinga</a:t>
            </a:r>
            <a:endParaRPr sz="20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// Logan Swayne</a:t>
            </a:r>
            <a:endParaRPr sz="20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LEDs</a:t>
            </a:r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// Total of 10 LEDs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// Starting in the upper left and going</a:t>
            </a:r>
            <a:br>
              <a:rPr lang="en"/>
            </a:br>
            <a:r>
              <a:rPr lang="en"/>
              <a:t>   counterclockwise: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&gt;&gt; Quadrant 1: LED 1,2,3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&gt;&gt; Quadrant 2: LED 3,4,5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&gt;&gt; Quadrant 3: LED 6,7,8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	&gt;&gt; Quadrant 4: LED 8,9,10</a:t>
            </a:r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2611" y="1470168"/>
            <a:ext cx="3481433" cy="25773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87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Gameplay Diagram</a:t>
            </a:r>
            <a:endParaRPr/>
          </a:p>
        </p:txBody>
      </p:sp>
      <p:pic>
        <p:nvPicPr>
          <p:cNvPr id="131" name="Google Shape;13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1225" y="161675"/>
            <a:ext cx="4228750" cy="4626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Simon!</a:t>
            </a:r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002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dk1"/>
                </a:solidFill>
              </a:rPr>
              <a:t>// Pocket-sized memory skill game using Circuit Playground Express (CPX)</a:t>
            </a:r>
            <a:endParaRPr sz="14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dk1"/>
                </a:solidFill>
              </a:rPr>
              <a:t>// Hours of fun! (depending on your attention span)</a:t>
            </a:r>
            <a:endParaRPr sz="14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 dirty="0"/>
              <a:t>// Tap the correct color pattern to win</a:t>
            </a:r>
            <a:endParaRPr sz="1400" dirty="0">
              <a:solidFill>
                <a:srgbClr val="727E91"/>
              </a:solidFill>
              <a:highlight>
                <a:srgbClr val="F0F0F0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5175" y="909538"/>
            <a:ext cx="3181275" cy="332442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5819150" y="4233950"/>
            <a:ext cx="26133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victory light display</a:t>
            </a:r>
            <a:endParaRPr sz="8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555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// Quarantine boredom strikes again!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// Hours in isolation = increased risk of anxiety, depression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// depression = no bueno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 rotWithShape="1">
          <a:blip r:embed="rId3">
            <a:alphaModFix/>
          </a:blip>
          <a:srcRect t="25173" r="1748" b="1178"/>
          <a:stretch/>
        </p:blipFill>
        <p:spPr>
          <a:xfrm>
            <a:off x="5961825" y="1017725"/>
            <a:ext cx="2870474" cy="2351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 rotWithShape="1">
          <a:blip r:embed="rId4">
            <a:alphaModFix/>
          </a:blip>
          <a:srcRect l="22107" r="22107"/>
          <a:stretch/>
        </p:blipFill>
        <p:spPr>
          <a:xfrm>
            <a:off x="4720925" y="2706800"/>
            <a:ext cx="1697349" cy="17132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6090400" y="3411150"/>
            <a:ext cx="26133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sad.jpg</a:t>
            </a:r>
            <a:endParaRPr sz="8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Strategy</a:t>
            </a:r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392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// Outlined core functionality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	&gt;&gt; Made sure it’s playable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// Added features one at a time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	&gt;&gt; Made it cool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// Tweaked sound, light, difficulty functions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	&gt;&gt; Made it fun</a:t>
            </a:r>
            <a:endParaRPr dirty="0"/>
          </a:p>
        </p:txBody>
      </p:sp>
      <p:sp>
        <p:nvSpPr>
          <p:cNvPr id="82" name="Google Shape;82;p16"/>
          <p:cNvSpPr txBox="1"/>
          <p:nvPr/>
        </p:nvSpPr>
        <p:spPr>
          <a:xfrm>
            <a:off x="6106563" y="3682325"/>
            <a:ext cx="23361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assigned color quadrants</a:t>
            </a:r>
            <a:endParaRPr sz="8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 rotWithShape="1">
          <a:blip r:embed="rId3">
            <a:alphaModFix/>
          </a:blip>
          <a:srcRect l="33019" t="24644" r="36224" b="20097"/>
          <a:stretch/>
        </p:blipFill>
        <p:spPr>
          <a:xfrm>
            <a:off x="5868488" y="958525"/>
            <a:ext cx="2812273" cy="2782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- Features</a:t>
            </a:r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571388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// LED indication &amp; action-specific sounds</a:t>
            </a: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&gt;&gt; Startup, tapping quadrants, if you win :) or lose :(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// 10 Difficulty settings</a:t>
            </a: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&gt;&gt; Speeds up pattern display time &amp; adds 1 to sequence length</a:t>
            </a: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&gt;&gt; Use slide switch and buttons to select difficulty or start game</a:t>
            </a:r>
            <a:endParaRPr dirty="0"/>
          </a:p>
        </p:txBody>
      </p:sp>
      <p:pic>
        <p:nvPicPr>
          <p:cNvPr id="90" name="Google Shape;90;p17"/>
          <p:cNvPicPr preferRelativeResize="0"/>
          <p:nvPr/>
        </p:nvPicPr>
        <p:blipFill rotWithShape="1">
          <a:blip r:embed="rId3">
            <a:alphaModFix/>
          </a:blip>
          <a:srcRect l="24302" t="17996" r="24297" b="18003"/>
          <a:stretch/>
        </p:blipFill>
        <p:spPr>
          <a:xfrm>
            <a:off x="5816875" y="960150"/>
            <a:ext cx="3091675" cy="288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- Gameplay</a:t>
            </a:r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373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// Select desired difficulty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// Press left &amp; right buttons to start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// 4 color quadrants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// Random color sequence displayed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// Tap capacitor(s) of desired quadrant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// Match the sequence to win!</a:t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0850" y="472375"/>
            <a:ext cx="1938949" cy="20488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93349" y="2685300"/>
            <a:ext cx="1938949" cy="196805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/>
        </p:nvSpPr>
        <p:spPr>
          <a:xfrm>
            <a:off x="7429800" y="1305325"/>
            <a:ext cx="14538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&lt;&lt; displays pattern</a:t>
            </a:r>
            <a:endParaRPr sz="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0" name="Google Shape;100;p18"/>
          <p:cNvSpPr txBox="1"/>
          <p:nvPr/>
        </p:nvSpPr>
        <p:spPr>
          <a:xfrm>
            <a:off x="5382250" y="3416575"/>
            <a:ext cx="15111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touch corresponding capacitor quadrant &gt;&gt;</a:t>
            </a:r>
            <a:endParaRPr sz="8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Status</a:t>
            </a:r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// Coding complete, ready for demo!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// Main roadblocks:</a:t>
            </a: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&gt;&gt; Refining features to make game more enjoyable</a:t>
            </a:r>
            <a:endParaRPr dirty="0"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&gt;&gt; Accomplished through testing w/ trial and error</a:t>
            </a: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&gt;&gt; Addition of time constraint</a:t>
            </a:r>
            <a:endParaRPr dirty="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&gt;&gt; Struggled running multiple constraints simultaneously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311700" y="1842050"/>
            <a:ext cx="8520600" cy="115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Demonstration!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Questions?</a:t>
            </a:r>
            <a:endParaRPr sz="2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Capacitive Touch</a:t>
            </a:r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// Total of 7 capacitive touch sensors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	&gt;&gt; Quadrant 1: A4 and A5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	&gt;&gt; Quadrant 2: A6 and A7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	&gt;&gt; Quadrant 3: A1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	&gt;&gt; Quadrant 4: A2 and A3</a:t>
            </a:r>
            <a:endParaRPr dirty="0"/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7459" y="1208698"/>
            <a:ext cx="3755705" cy="2726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352</Words>
  <Application>Microsoft Office PowerPoint</Application>
  <PresentationFormat>On-screen Show (16:9)</PresentationFormat>
  <Paragraphs>62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Roboto Mono</vt:lpstr>
      <vt:lpstr>Arial</vt:lpstr>
      <vt:lpstr>Oswald</vt:lpstr>
      <vt:lpstr>Courier New</vt:lpstr>
      <vt:lpstr>Simple Dark</vt:lpstr>
      <vt:lpstr> #include &lt;EpicTeamName.h&gt;</vt:lpstr>
      <vt:lpstr>Simon!</vt:lpstr>
      <vt:lpstr>Problem Statement</vt:lpstr>
      <vt:lpstr>Strategy</vt:lpstr>
      <vt:lpstr>Solution - Features</vt:lpstr>
      <vt:lpstr>Solution - Gameplay</vt:lpstr>
      <vt:lpstr>Status</vt:lpstr>
      <vt:lpstr>Demonstration! Questions?</vt:lpstr>
      <vt:lpstr>Capacitive Touch</vt:lpstr>
      <vt:lpstr>LEDs</vt:lpstr>
      <vt:lpstr>Gameplay Diagram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#include &lt;EpicTeamName.h&gt;</dc:title>
  <cp:lastModifiedBy>Ashley Poppinga</cp:lastModifiedBy>
  <cp:revision>1</cp:revision>
  <dcterms:modified xsi:type="dcterms:W3CDTF">2020-11-17T04:52:55Z</dcterms:modified>
</cp:coreProperties>
</file>